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0_6A20207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5F9707-83C3-0E7A-FEBD-D02D5E970A3F}" name="Andreza dos Santos" initials="AS" userId="d2c6efbb49af5c0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omments/modernComment_110_6A2020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576881-5B31-46C0-B532-295EA0C1DB9E}" authorId="{155F9707-83C3-0E7A-FEBD-D02D5E970A3F}" created="2023-02-26T20:10:05.699">
    <pc:sldMkLst xmlns:pc="http://schemas.microsoft.com/office/powerpoint/2013/main/command">
      <pc:docMk/>
      <pc:sldMk cId="3009060915" sldId="271"/>
    </pc:sldMkLst>
    <p188:txBody>
      <a:bodyPr/>
      <a:lstStyle/>
      <a:p>
        <a:r>
          <a:rPr lang="en-US"/>
          <a:t>Andreza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9013-2232-7E7E-144E-131DE640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A88FC-989C-4858-98BF-485BFD91C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4D43-57AE-4AB5-FF4C-991FD5FB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F84C-2F83-4CC0-225B-E4ADF376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75FC-9CD4-4D59-C30E-D22172C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4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CEF-BEB8-F4C0-2787-5C76729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16EE9-583A-77DA-F9A8-90EE2CDD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A692-DA07-22FA-2094-863AC94D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9DB8-D3F1-6F58-93F8-59F03B6B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0E3D-ACAD-4D99-0A0A-15792817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43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38D6-BF57-59C7-9974-ED916DA2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A110-B981-44AE-9D98-3C4CA1D6C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06E0D-277D-A570-ED28-A5C3D4A0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8822-C051-C935-FD1A-AC422652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5388-2EB6-C2FD-D1C2-8DCD536E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0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E4A8-3EB7-84F6-3EDC-4C31DEBA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084B-7E7C-0255-7D19-37183612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5BD7-A89E-C11C-B05B-8678D3F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E7CF-8023-C032-1082-238D1D78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268-9F9C-D6E7-817C-28FB6CC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28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550E-947C-01B0-104F-4EB747E3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72421-8982-4B19-457B-2615BF596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3E6C-87F6-32B0-CE6C-46B3B455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C653-D8D9-92E2-F248-EE8AA272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E0-C105-8ACD-841E-19C6DD43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8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E462-F935-5AFA-993D-0C3CC20E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2D64-49FA-7096-B8BF-5D62A58F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B66-E778-3931-7268-5212E22B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850B-E3E5-2934-58CC-D2BF30A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3210-F605-FF38-1BA8-917D1245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D139-6881-972E-6BAF-D9C1EC3D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60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58E2-1A8F-B7E4-E2A5-59159854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1352-461B-D5C8-A0E1-84C935C6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A940-B521-2041-8F7D-409950C65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BADF-3D21-FA74-6579-6AA044CC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30861-5837-E29C-E93E-D0EF7B7EA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BAE23-C732-9047-5E11-B85B3BFD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39E6A-768A-4E7A-2A53-BDAF5621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606D9-73F6-845A-B1D4-FEB91604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3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1DA5-F3B4-3884-87C4-58A5C2AF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C111C-B97A-FCCB-86A6-D4561C6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7F96C-D08D-E9AB-162E-0E085945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677CE-BBC7-C6A6-F9F7-8FA18FE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26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E395E-A801-336A-C29B-B0B833E6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6119-33DB-3805-876C-F6F03A2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A963-3310-4D1E-8D84-43BF7CA1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2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8AF-E3A8-ADC3-6AB3-75C7F53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F209-C212-957F-9C0A-AD05203C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10B2-F93E-B229-EFCC-F6DC5F6E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B774-326B-0D8F-73C7-1EDC51EE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B9893-B56E-7395-B7AC-3A3E0FB1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805BE-19E2-46D2-8133-A0D0480C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06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C70A-9A28-70AE-F0E3-96C056F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15125-0EF3-CA61-0DA7-C9C7DDB0F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8700-247F-BE30-1142-670CED66F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C7F8-B078-226B-B137-A26E05E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48D12-348F-C750-2AA0-3CBD2DAB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C0E9A-A51E-FDF5-270E-BF6B312A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6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C474C-9C07-5A38-11AE-CAF03982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F01-8668-446D-901B-B71F13F9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5EEC-7A69-EE49-E6AE-15789F4D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0AAF-6BE2-46F0-1CFF-1B7B2938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C6AC-2EEC-3AEA-8487-5A6168A83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63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microsoft.com/office/2018/10/relationships/comments" Target="../comments/modernComment_110_6A2020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F0EA2E5-D298-77FF-7D2E-592C853EA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534" y="703208"/>
            <a:ext cx="11416931" cy="545158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Andreza dos Santos</dc:creator>
  <cp:lastModifiedBy>Andreza dos Santos</cp:lastModifiedBy>
  <cp:revision>5</cp:revision>
  <dcterms:created xsi:type="dcterms:W3CDTF">2023-02-26T13:54:22Z</dcterms:created>
  <dcterms:modified xsi:type="dcterms:W3CDTF">2023-02-26T20:46:33Z</dcterms:modified>
</cp:coreProperties>
</file>